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74" r:id="rId2"/>
    <p:sldId id="280" r:id="rId3"/>
    <p:sldId id="277" r:id="rId4"/>
    <p:sldId id="278" r:id="rId5"/>
    <p:sldId id="281" r:id="rId6"/>
    <p:sldId id="282" r:id="rId7"/>
    <p:sldId id="279" r:id="rId8"/>
    <p:sldId id="283" r:id="rId9"/>
    <p:sldId id="285" r:id="rId10"/>
    <p:sldId id="28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1" y="3672817"/>
            <a:ext cx="2735602" cy="2735602"/>
          </a:xfrm>
          <a:prstGeom prst="rect">
            <a:avLst/>
          </a:prstGeom>
        </p:spPr>
      </p:pic>
      <p:sp>
        <p:nvSpPr>
          <p:cNvPr id="2" name="Naslov 1"/>
          <p:cNvSpPr txBox="1">
            <a:spLocks/>
          </p:cNvSpPr>
          <p:nvPr/>
        </p:nvSpPr>
        <p:spPr>
          <a:xfrm>
            <a:off x="1646086" y="1057514"/>
            <a:ext cx="9144000" cy="3386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sl-SI" sz="4900" b="1" dirty="0" smtClean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NA KRILIH RAZNOLIKOSTI</a:t>
            </a:r>
            <a:r>
              <a:rPr lang="sl-SI" sz="53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sl-SI" sz="53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sl-SI" sz="3700" b="1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On </a:t>
            </a:r>
            <a:r>
              <a:rPr lang="sl-SI" sz="3700" b="1" dirty="0" err="1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the</a:t>
            </a:r>
            <a:r>
              <a:rPr lang="sl-SI" sz="3700" b="1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sl-SI" sz="3700" b="1" dirty="0" err="1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wings</a:t>
            </a:r>
            <a:r>
              <a:rPr lang="sl-SI" sz="3700" b="1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sl-SI" sz="3700" b="1" dirty="0" err="1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of</a:t>
            </a:r>
            <a:r>
              <a:rPr lang="sl-SI" sz="3700" b="1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sl-SI" sz="3700" b="1" dirty="0" err="1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diversity</a:t>
            </a:r>
            <a:r>
              <a:rPr lang="sl-SI" sz="3700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sl-SI" sz="3700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</a:br>
            <a:r>
              <a:rPr lang="sl-SI" sz="2500" b="1" dirty="0" smtClean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sl-SI" sz="2500" b="1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. 10. 2022–31. 3. </a:t>
            </a:r>
            <a:r>
              <a:rPr lang="sl-SI" sz="2500" b="1" dirty="0" smtClean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2024</a:t>
            </a:r>
            <a:r>
              <a:rPr lang="sl-SI" sz="2500" b="1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sl-SI" sz="2500" b="1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</a:br>
            <a:r>
              <a:rPr lang="sl-SI" sz="27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sl-SI" sz="27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sl-SI" sz="2500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koordinatorica </a:t>
            </a:r>
            <a:r>
              <a:rPr lang="sl-SI" sz="2500" dirty="0" err="1" smtClean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Erasmus</a:t>
            </a:r>
            <a:r>
              <a:rPr lang="sl-SI" sz="2500" dirty="0" smtClean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+ projekta</a:t>
            </a:r>
            <a:r>
              <a:rPr lang="sl-SI" sz="2500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: Melita </a:t>
            </a:r>
            <a:r>
              <a:rPr lang="sl-SI" sz="2500" dirty="0" err="1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Škrlec</a:t>
            </a:r>
            <a:r>
              <a:rPr lang="sl-SI" sz="2500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sl-SI" sz="2500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</a:br>
            <a:r>
              <a:rPr lang="sl-SI" sz="2500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članica projektnega tima: Tadeja </a:t>
            </a:r>
            <a:r>
              <a:rPr lang="sl-SI" sz="2500" dirty="0" smtClean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Savski</a:t>
            </a:r>
          </a:p>
          <a:p>
            <a:pPr algn="ctr"/>
            <a:r>
              <a:rPr lang="sl-SI" sz="2500" dirty="0" smtClean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spremljevalci: </a:t>
            </a:r>
            <a:r>
              <a:rPr lang="sl-SI" sz="2500" dirty="0" smtClean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Melita </a:t>
            </a:r>
            <a:r>
              <a:rPr lang="sl-SI" sz="2500" dirty="0" err="1" smtClean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Škrlec</a:t>
            </a:r>
            <a:r>
              <a:rPr lang="sl-SI" sz="2500" dirty="0" smtClean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, Sandra </a:t>
            </a:r>
            <a:r>
              <a:rPr lang="sl-SI" sz="2500" dirty="0" smtClean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Mihalič, Nataša Stepančič, Aljoša Pucer</a:t>
            </a:r>
            <a:endParaRPr lang="sl-SI" sz="2500" dirty="0">
              <a:solidFill>
                <a:schemeClr val="tx1"/>
              </a:solidFill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Slika 2" descr="C:\Users\Melita\AppData\Local\Microsoft\Windows\INetCache\Content.MSO\820216E6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21" y="399349"/>
            <a:ext cx="1126127" cy="102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 descr="DARS d.d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39"/>
          <a:stretch/>
        </p:blipFill>
        <p:spPr bwMode="auto">
          <a:xfrm>
            <a:off x="8605519" y="5570219"/>
            <a:ext cx="3149600" cy="83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85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značba mesta vsebine 7" descr="Political Map of Cyprus - Nations Online Project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9184"/>
            <a:ext cx="6655189" cy="49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C:\Users\Melita\AppData\Local\Microsoft\Windows\INetCache\Content.MSO\BF816919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53" y="1719776"/>
            <a:ext cx="4012811" cy="28662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7200" b="1" dirty="0" smtClean="0"/>
              <a:t>   </a:t>
            </a:r>
            <a:r>
              <a:rPr lang="el-GR" sz="7200" b="1" dirty="0" smtClean="0"/>
              <a:t>Ευχαριστώ</a:t>
            </a:r>
            <a:r>
              <a:rPr lang="sl-SI" sz="7200" b="1" dirty="0" smtClean="0"/>
              <a:t>!  </a:t>
            </a:r>
            <a:r>
              <a:rPr lang="sl-SI" b="1" dirty="0"/>
              <a:t>(</a:t>
            </a:r>
            <a:r>
              <a:rPr lang="sl-SI" b="1" dirty="0" err="1" smtClean="0"/>
              <a:t>Efharistó</a:t>
            </a:r>
            <a:r>
              <a:rPr lang="sl-SI" b="1" dirty="0" smtClean="0"/>
              <a:t>) </a:t>
            </a:r>
            <a:r>
              <a:rPr lang="sl-SI" b="1" dirty="0">
                <a:sym typeface="Wingdings" panose="05000000000000000000" pitchFamily="2" charset="2"/>
              </a:rPr>
              <a:t></a:t>
            </a:r>
            <a:r>
              <a:rPr lang="sl-SI" b="1" dirty="0"/>
              <a:t/>
            </a:r>
            <a:br>
              <a:rPr lang="sl-SI" b="1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16977" y="2103120"/>
            <a:ext cx="10058400" cy="393192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sl-SI" sz="3600" b="1" dirty="0" smtClean="0"/>
          </a:p>
          <a:p>
            <a:pPr marL="0" indent="0" algn="r">
              <a:buNone/>
            </a:pPr>
            <a:endParaRPr lang="sl-SI" sz="3600" b="1" dirty="0"/>
          </a:p>
          <a:p>
            <a:pPr marL="0" indent="0" algn="r">
              <a:buNone/>
            </a:pPr>
            <a:endParaRPr lang="sl-SI" sz="3600" b="1" dirty="0" smtClean="0"/>
          </a:p>
          <a:p>
            <a:pPr marL="0" indent="0" algn="r">
              <a:buNone/>
            </a:pPr>
            <a:endParaRPr lang="sl-SI" sz="3600" b="1" dirty="0"/>
          </a:p>
          <a:p>
            <a:pPr marL="0" indent="0" algn="r">
              <a:buNone/>
            </a:pPr>
            <a:r>
              <a:rPr lang="sl-SI" sz="3600" b="1" dirty="0" smtClean="0"/>
              <a:t>                                                      </a:t>
            </a:r>
            <a:endParaRPr lang="sl-SI" sz="3600" b="1" dirty="0"/>
          </a:p>
        </p:txBody>
      </p:sp>
      <p:sp>
        <p:nvSpPr>
          <p:cNvPr id="5" name="Pravokotnik 4"/>
          <p:cNvSpPr/>
          <p:nvPr/>
        </p:nvSpPr>
        <p:spPr>
          <a:xfrm>
            <a:off x="7482253" y="5134653"/>
            <a:ext cx="4152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/>
              <a:t>KONTAKT:</a:t>
            </a:r>
          </a:p>
          <a:p>
            <a:r>
              <a:rPr lang="sl-SI" sz="2400" b="1" dirty="0" smtClean="0"/>
              <a:t>melita.skrlec@antonukmar.si</a:t>
            </a:r>
            <a:endParaRPr lang="sl-SI" sz="2400" b="1" dirty="0" smtClean="0"/>
          </a:p>
          <a:p>
            <a:r>
              <a:rPr lang="sl-SI" sz="2400" b="1" dirty="0" smtClean="0"/>
              <a:t>031 507 333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16196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N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53" y="3996124"/>
            <a:ext cx="2368099" cy="23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lika 12" descr="Old City, Nicosia | Appear He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89" y="3665149"/>
            <a:ext cx="2645627" cy="269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9303" y="333400"/>
            <a:ext cx="11382102" cy="1016775"/>
          </a:xfrm>
        </p:spPr>
        <p:txBody>
          <a:bodyPr>
            <a:noAutofit/>
          </a:bodyPr>
          <a:lstStyle/>
          <a:p>
            <a:pPr algn="ctr"/>
            <a:r>
              <a:rPr lang="sl-SI" b="1" dirty="0" smtClean="0"/>
              <a:t>Obisk Cipra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09303" y="1114697"/>
            <a:ext cx="11382103" cy="532093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l-SI" sz="2800" b="1" dirty="0" smtClean="0">
                <a:cs typeface="Times New Roman" panose="02020603050405020304" pitchFamily="18" charset="0"/>
              </a:rPr>
              <a:t>Šola gostiteljica:</a:t>
            </a:r>
            <a:r>
              <a:rPr lang="sl-SI" sz="2800" dirty="0" smtClean="0">
                <a:cs typeface="Times New Roman" panose="02020603050405020304" pitchFamily="18" charset="0"/>
              </a:rPr>
              <a:t> </a:t>
            </a:r>
            <a:endParaRPr lang="sl-SI" sz="28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l-SI" sz="2800" dirty="0">
                <a:cs typeface="Times New Roman" panose="02020603050405020304" pitchFamily="18" charset="0"/>
              </a:rPr>
              <a:t>OŠ v kraju </a:t>
            </a:r>
            <a:r>
              <a:rPr lang="sl-SI" sz="2800" b="1" dirty="0" err="1" smtClean="0">
                <a:cs typeface="Times New Roman" panose="02020603050405020304" pitchFamily="18" charset="0"/>
              </a:rPr>
              <a:t>Livadia</a:t>
            </a:r>
            <a:r>
              <a:rPr lang="sl-SI" sz="2800" b="1" dirty="0" smtClean="0">
                <a:cs typeface="Times New Roman" panose="02020603050405020304" pitchFamily="18" charset="0"/>
              </a:rPr>
              <a:t> </a:t>
            </a:r>
            <a:r>
              <a:rPr lang="sl-SI" sz="2800" b="1" dirty="0">
                <a:cs typeface="Times New Roman" panose="02020603050405020304" pitchFamily="18" charset="0"/>
              </a:rPr>
              <a:t>pri </a:t>
            </a:r>
            <a:r>
              <a:rPr lang="sl-SI" sz="2800" b="1" dirty="0" err="1" smtClean="0">
                <a:cs typeface="Times New Roman" panose="02020603050405020304" pitchFamily="18" charset="0"/>
              </a:rPr>
              <a:t>Larnaki</a:t>
            </a:r>
            <a:endParaRPr lang="sl-SI" sz="2800" dirty="0" smtClean="0">
              <a:cs typeface="Times New Roman" panose="02020603050405020304" pitchFamily="18" charset="0"/>
            </a:endParaRPr>
          </a:p>
          <a:p>
            <a:pPr lvl="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 smtClean="0">
                <a:cs typeface="Times New Roman" panose="02020603050405020304" pitchFamily="18" charset="0"/>
              </a:rPr>
              <a:t> veliko učencev priseljencev</a:t>
            </a:r>
          </a:p>
          <a:p>
            <a:pPr lvl="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 smtClean="0">
                <a:cs typeface="Times New Roman" panose="02020603050405020304" pitchFamily="18" charset="0"/>
              </a:rPr>
              <a:t> šola blizu morja</a:t>
            </a:r>
          </a:p>
          <a:p>
            <a:pPr>
              <a:lnSpc>
                <a:spcPct val="90000"/>
              </a:lnSpc>
            </a:pPr>
            <a:r>
              <a:rPr lang="sl-SI" sz="2800" dirty="0" smtClean="0">
                <a:cs typeface="Times New Roman" panose="02020603050405020304" pitchFamily="18" charset="0"/>
              </a:rPr>
              <a:t>Kdo</a:t>
            </a:r>
            <a:r>
              <a:rPr lang="sl-SI" sz="2800" dirty="0">
                <a:cs typeface="Times New Roman" panose="02020603050405020304" pitchFamily="18" charset="0"/>
              </a:rPr>
              <a:t>? </a:t>
            </a:r>
            <a:r>
              <a:rPr lang="sl-SI" sz="2800" dirty="0" smtClean="0">
                <a:cs typeface="Times New Roman" panose="02020603050405020304" pitchFamily="18" charset="0"/>
              </a:rPr>
              <a:t>     </a:t>
            </a:r>
            <a:r>
              <a:rPr lang="sl-SI" sz="2800" b="1" dirty="0" smtClean="0">
                <a:cs typeface="Times New Roman" panose="02020603050405020304" pitchFamily="18" charset="0"/>
              </a:rPr>
              <a:t>učenci </a:t>
            </a:r>
            <a:r>
              <a:rPr lang="sl-SI" sz="2800" b="1" dirty="0">
                <a:cs typeface="Times New Roman" panose="02020603050405020304" pitchFamily="18" charset="0"/>
              </a:rPr>
              <a:t>8. </a:t>
            </a:r>
            <a:r>
              <a:rPr lang="sl-SI" sz="2800" b="1" dirty="0" smtClean="0">
                <a:cs typeface="Times New Roman" panose="02020603050405020304" pitchFamily="18" charset="0"/>
              </a:rPr>
              <a:t>raz</a:t>
            </a:r>
            <a:r>
              <a:rPr lang="sl-SI" sz="2800" b="1" dirty="0">
                <a:cs typeface="Times New Roman" panose="02020603050405020304" pitchFamily="18" charset="0"/>
              </a:rPr>
              <a:t>. </a:t>
            </a:r>
            <a:r>
              <a:rPr lang="sl-SI" sz="2800" dirty="0" smtClean="0">
                <a:cs typeface="Times New Roman" panose="02020603050405020304" pitchFamily="18" charset="0"/>
              </a:rPr>
              <a:t>(</a:t>
            </a:r>
            <a:r>
              <a:rPr lang="sl-SI" sz="2800" b="1" u="sng" dirty="0" smtClean="0">
                <a:cs typeface="Times New Roman" panose="02020603050405020304" pitchFamily="18" charset="0"/>
              </a:rPr>
              <a:t>12</a:t>
            </a:r>
            <a:r>
              <a:rPr lang="sl-SI" sz="2800" u="sng" dirty="0" smtClean="0">
                <a:cs typeface="Times New Roman" panose="02020603050405020304" pitchFamily="18" charset="0"/>
              </a:rPr>
              <a:t> učencev</a:t>
            </a:r>
            <a:r>
              <a:rPr lang="sl-SI" sz="2800" dirty="0" smtClean="0">
                <a:cs typeface="Times New Roman" panose="02020603050405020304" pitchFamily="18" charset="0"/>
              </a:rPr>
              <a:t> + 4 učitelji)</a:t>
            </a:r>
          </a:p>
          <a:p>
            <a:pPr>
              <a:lnSpc>
                <a:spcPct val="90000"/>
              </a:lnSpc>
            </a:pPr>
            <a:r>
              <a:rPr lang="sl-SI" sz="2800" dirty="0" smtClean="0">
                <a:cs typeface="Times New Roman" panose="02020603050405020304" pitchFamily="18" charset="0"/>
              </a:rPr>
              <a:t>Koliko časa in kdaj?     </a:t>
            </a:r>
            <a:r>
              <a:rPr lang="sl-SI" sz="2800" b="1" dirty="0" smtClean="0">
                <a:cs typeface="Times New Roman" panose="02020603050405020304" pitchFamily="18" charset="0"/>
              </a:rPr>
              <a:t>5 dni </a:t>
            </a:r>
            <a:r>
              <a:rPr lang="sl-SI" sz="2800" dirty="0" smtClean="0">
                <a:cs typeface="Times New Roman" panose="02020603050405020304" pitchFamily="18" charset="0"/>
              </a:rPr>
              <a:t>(+ 2 dni poti), </a:t>
            </a:r>
            <a:r>
              <a:rPr lang="sl-SI" sz="2800" b="1" dirty="0" smtClean="0">
                <a:cs typeface="Times New Roman" panose="02020603050405020304" pitchFamily="18" charset="0"/>
              </a:rPr>
              <a:t>7. 10. – 14. 10. 2023</a:t>
            </a:r>
          </a:p>
          <a:p>
            <a:pPr>
              <a:lnSpc>
                <a:spcPct val="90000"/>
              </a:lnSpc>
            </a:pPr>
            <a:r>
              <a:rPr lang="sl-SI" sz="2800" dirty="0" smtClean="0">
                <a:cs typeface="Times New Roman" panose="02020603050405020304" pitchFamily="18" charset="0"/>
              </a:rPr>
              <a:t>Kako?      </a:t>
            </a:r>
            <a:r>
              <a:rPr lang="sl-SI" sz="2800" b="1" dirty="0" smtClean="0">
                <a:cs typeface="Times New Roman" panose="02020603050405020304" pitchFamily="18" charset="0"/>
              </a:rPr>
              <a:t>z letalom (</a:t>
            </a:r>
            <a:r>
              <a:rPr lang="sl-SI" sz="2800" b="1" dirty="0" err="1" smtClean="0">
                <a:cs typeface="Times New Roman" panose="02020603050405020304" pitchFamily="18" charset="0"/>
              </a:rPr>
              <a:t>Easyjet</a:t>
            </a:r>
            <a:r>
              <a:rPr lang="sl-SI" sz="2800" b="1" dirty="0" smtClean="0"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sl-SI" sz="2800" dirty="0" smtClean="0">
                <a:cs typeface="Times New Roman" panose="02020603050405020304" pitchFamily="18" charset="0"/>
              </a:rPr>
              <a:t>Koliko stane?</a:t>
            </a:r>
            <a:r>
              <a:rPr lang="sl-SI" sz="2800" b="1" dirty="0" smtClean="0">
                <a:cs typeface="Times New Roman" panose="02020603050405020304" pitchFamily="18" charset="0"/>
              </a:rPr>
              <a:t>      nič!  </a:t>
            </a:r>
            <a:r>
              <a:rPr lang="sl-SI" sz="2800" b="1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sl-SI" sz="2800" b="1" dirty="0" smtClean="0">
              <a:cs typeface="Times New Roman" panose="02020603050405020304" pitchFamily="18" charset="0"/>
            </a:endParaRPr>
          </a:p>
        </p:txBody>
      </p:sp>
      <p:sp>
        <p:nvSpPr>
          <p:cNvPr id="10" name="Desna puščica 9"/>
          <p:cNvSpPr/>
          <p:nvPr/>
        </p:nvSpPr>
        <p:spPr>
          <a:xfrm>
            <a:off x="1698171" y="4198418"/>
            <a:ext cx="313508" cy="1088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1" name="Desna puščica 10"/>
          <p:cNvSpPr/>
          <p:nvPr/>
        </p:nvSpPr>
        <p:spPr>
          <a:xfrm>
            <a:off x="3474721" y="3676909"/>
            <a:ext cx="313508" cy="1088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2" name="Desna puščica 11"/>
          <p:cNvSpPr/>
          <p:nvPr/>
        </p:nvSpPr>
        <p:spPr>
          <a:xfrm>
            <a:off x="1541417" y="3193348"/>
            <a:ext cx="313508" cy="947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9" name="Desna puščica 18"/>
          <p:cNvSpPr/>
          <p:nvPr/>
        </p:nvSpPr>
        <p:spPr>
          <a:xfrm>
            <a:off x="2682407" y="4708516"/>
            <a:ext cx="313508" cy="1088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7172" name="Picture 4" descr="No description availab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384" y="489757"/>
            <a:ext cx="3467889" cy="260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No description availabl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639" y="4879966"/>
            <a:ext cx="2074224" cy="155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značba mesta vsebine 3" descr="Map of Cyprus and surrounding countries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t="6822" r="4224"/>
          <a:stretch/>
        </p:blipFill>
        <p:spPr bwMode="auto">
          <a:xfrm>
            <a:off x="3314700" y="386862"/>
            <a:ext cx="8502162" cy="61018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86862"/>
            <a:ext cx="10058400" cy="738553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Pot na Ciper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51692" y="1037493"/>
            <a:ext cx="11465170" cy="54512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sz="2800" b="1" dirty="0" smtClean="0">
                <a:cs typeface="Times New Roman" panose="02020603050405020304" pitchFamily="18" charset="0"/>
              </a:rPr>
              <a:t>Sobota, 7. 10. 2023:</a:t>
            </a:r>
            <a:endParaRPr lang="sl-SI" sz="2800" b="1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>
                <a:cs typeface="Times New Roman" panose="02020603050405020304" pitchFamily="18" charset="0"/>
              </a:rPr>
              <a:t> </a:t>
            </a:r>
            <a:r>
              <a:rPr lang="sl-SI" sz="2800" dirty="0" smtClean="0">
                <a:cs typeface="Times New Roman" panose="02020603050405020304" pitchFamily="18" charset="0"/>
              </a:rPr>
              <a:t>zbor na parkirišču šole: cca </a:t>
            </a:r>
            <a:r>
              <a:rPr lang="sl-SI" sz="2800" b="1" dirty="0" smtClean="0">
                <a:cs typeface="Times New Roman" panose="02020603050405020304" pitchFamily="18" charset="0"/>
              </a:rPr>
              <a:t>09:45</a:t>
            </a:r>
            <a:endParaRPr lang="sl-SI" sz="2800" b="1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 smtClean="0">
                <a:cs typeface="Times New Roman" panose="02020603050405020304" pitchFamily="18" charset="0"/>
              </a:rPr>
              <a:t> avtobus do letališča Benetke Marco Polo </a:t>
            </a:r>
            <a:endParaRPr lang="sl-SI" sz="28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>
                <a:cs typeface="Times New Roman" panose="02020603050405020304" pitchFamily="18" charset="0"/>
              </a:rPr>
              <a:t> </a:t>
            </a:r>
            <a:r>
              <a:rPr lang="sl-SI" sz="2800" dirty="0" smtClean="0">
                <a:cs typeface="Times New Roman" panose="02020603050405020304" pitchFamily="18" charset="0"/>
              </a:rPr>
              <a:t>let v </a:t>
            </a:r>
            <a:r>
              <a:rPr lang="sl-SI" sz="2800" dirty="0" err="1" smtClean="0">
                <a:cs typeface="Times New Roman" panose="02020603050405020304" pitchFamily="18" charset="0"/>
              </a:rPr>
              <a:t>Larnako</a:t>
            </a:r>
            <a:r>
              <a:rPr lang="sl-SI" sz="2800" dirty="0" smtClean="0">
                <a:cs typeface="Times New Roman" panose="02020603050405020304" pitchFamily="18" charset="0"/>
              </a:rPr>
              <a:t>: 14:35-18:45h (lokalni čas – 1h naprej)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 smtClean="0">
                <a:cs typeface="Times New Roman" panose="02020603050405020304" pitchFamily="18" charset="0"/>
              </a:rPr>
              <a:t> z letališča </a:t>
            </a:r>
            <a:r>
              <a:rPr lang="sl-SI" sz="2800" dirty="0" err="1" smtClean="0">
                <a:cs typeface="Times New Roman" panose="02020603050405020304" pitchFamily="18" charset="0"/>
              </a:rPr>
              <a:t>Larnaka</a:t>
            </a:r>
            <a:r>
              <a:rPr lang="sl-SI" sz="2800" dirty="0" smtClean="0">
                <a:cs typeface="Times New Roman" panose="02020603050405020304" pitchFamily="18" charset="0"/>
              </a:rPr>
              <a:t> v hotel: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l-SI" sz="2800" dirty="0">
                <a:cs typeface="Times New Roman" panose="02020603050405020304" pitchFamily="18" charset="0"/>
              </a:rPr>
              <a:t> </a:t>
            </a:r>
            <a:r>
              <a:rPr lang="sl-SI" sz="2800" dirty="0" smtClean="0">
                <a:cs typeface="Times New Roman" panose="02020603050405020304" pitchFamily="18" charset="0"/>
              </a:rPr>
              <a:t>   lokalni avtobus (25 min)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 smtClean="0">
                <a:cs typeface="Times New Roman" panose="02020603050405020304" pitchFamily="18" charset="0"/>
              </a:rPr>
              <a:t> prihod v hotel: cca 20:00h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sl-SI" sz="2800" dirty="0"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22" y="4571999"/>
            <a:ext cx="2815557" cy="1802423"/>
          </a:xfrm>
          <a:prstGeom prst="rect">
            <a:avLst/>
          </a:prstGeom>
        </p:spPr>
      </p:pic>
      <p:cxnSp>
        <p:nvCxnSpPr>
          <p:cNvPr id="8" name="Raven puščični povezovalnik 7"/>
          <p:cNvCxnSpPr/>
          <p:nvPr/>
        </p:nvCxnSpPr>
        <p:spPr>
          <a:xfrm>
            <a:off x="6682152" y="4571999"/>
            <a:ext cx="3323494" cy="15122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1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69278"/>
            <a:ext cx="10058400" cy="694592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/>
              <a:t>Pot </a:t>
            </a:r>
            <a:r>
              <a:rPr lang="sl-SI" b="1" dirty="0" smtClean="0"/>
              <a:t>domov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69277" y="1063870"/>
            <a:ext cx="11438792" cy="54072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sz="2800" b="1" dirty="0">
                <a:cs typeface="Times New Roman" panose="02020603050405020304" pitchFamily="18" charset="0"/>
              </a:rPr>
              <a:t>Sobota, </a:t>
            </a:r>
            <a:r>
              <a:rPr lang="sl-SI" sz="2800" b="1" dirty="0" smtClean="0">
                <a:cs typeface="Times New Roman" panose="02020603050405020304" pitchFamily="18" charset="0"/>
              </a:rPr>
              <a:t>14. 10. 2023:</a:t>
            </a:r>
            <a:endParaRPr lang="sl-SI" sz="2800" b="1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>
                <a:cs typeface="Times New Roman" panose="02020603050405020304" pitchFamily="18" charset="0"/>
              </a:rPr>
              <a:t> </a:t>
            </a:r>
            <a:r>
              <a:rPr lang="sl-SI" sz="2800" dirty="0" smtClean="0">
                <a:cs typeface="Times New Roman" panose="02020603050405020304" pitchFamily="18" charset="0"/>
              </a:rPr>
              <a:t>odhod iz hotela: po kosilu</a:t>
            </a:r>
            <a:endParaRPr lang="sl-SI" sz="28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>
                <a:cs typeface="Times New Roman" panose="02020603050405020304" pitchFamily="18" charset="0"/>
              </a:rPr>
              <a:t> iz </a:t>
            </a:r>
            <a:r>
              <a:rPr lang="sl-SI" sz="2800" dirty="0" smtClean="0">
                <a:cs typeface="Times New Roman" panose="02020603050405020304" pitchFamily="18" charset="0"/>
              </a:rPr>
              <a:t>hotela na letališče </a:t>
            </a:r>
            <a:r>
              <a:rPr lang="sl-SI" sz="2800" dirty="0" err="1" smtClean="0">
                <a:cs typeface="Times New Roman" panose="02020603050405020304" pitchFamily="18" charset="0"/>
              </a:rPr>
              <a:t>Larnaka</a:t>
            </a:r>
            <a:r>
              <a:rPr lang="sl-SI" sz="2800" dirty="0" smtClean="0">
                <a:cs typeface="Times New Roman" panose="02020603050405020304" pitchFamily="18" charset="0"/>
              </a:rPr>
              <a:t>: avtobus (25 </a:t>
            </a:r>
            <a:r>
              <a:rPr lang="sl-SI" sz="2800" dirty="0">
                <a:cs typeface="Times New Roman" panose="02020603050405020304" pitchFamily="18" charset="0"/>
              </a:rPr>
              <a:t>min</a:t>
            </a:r>
            <a:r>
              <a:rPr lang="sl-SI" sz="2800" dirty="0" smtClean="0">
                <a:cs typeface="Times New Roman" panose="02020603050405020304" pitchFamily="18" charset="0"/>
              </a:rPr>
              <a:t>)</a:t>
            </a:r>
            <a:endParaRPr lang="sl-SI" sz="28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>
                <a:cs typeface="Times New Roman" panose="02020603050405020304" pitchFamily="18" charset="0"/>
              </a:rPr>
              <a:t> let v </a:t>
            </a:r>
            <a:r>
              <a:rPr lang="sl-SI" sz="2800" dirty="0" smtClean="0">
                <a:cs typeface="Times New Roman" panose="02020603050405020304" pitchFamily="18" charset="0"/>
              </a:rPr>
              <a:t>Benetke: 19:20-22:05h </a:t>
            </a:r>
            <a:r>
              <a:rPr lang="sl-SI" sz="2800" dirty="0">
                <a:cs typeface="Times New Roman" panose="02020603050405020304" pitchFamily="18" charset="0"/>
              </a:rPr>
              <a:t>(lokalni </a:t>
            </a:r>
            <a:r>
              <a:rPr lang="sl-SI" sz="2800" dirty="0" smtClean="0">
                <a:cs typeface="Times New Roman" panose="02020603050405020304" pitchFamily="18" charset="0"/>
              </a:rPr>
              <a:t>čas)</a:t>
            </a:r>
            <a:endParaRPr lang="sl-SI" sz="28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>
                <a:cs typeface="Times New Roman" panose="02020603050405020304" pitchFamily="18" charset="0"/>
              </a:rPr>
              <a:t> avtobus </a:t>
            </a:r>
            <a:r>
              <a:rPr lang="sl-SI" sz="2800" dirty="0" smtClean="0">
                <a:cs typeface="Times New Roman" panose="02020603050405020304" pitchFamily="18" charset="0"/>
              </a:rPr>
              <a:t>z letališča Benetke do parkirišča šole</a:t>
            </a:r>
            <a:endParaRPr lang="sl-SI" sz="28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>
                <a:cs typeface="Times New Roman" panose="02020603050405020304" pitchFamily="18" charset="0"/>
              </a:rPr>
              <a:t> prihod </a:t>
            </a:r>
            <a:r>
              <a:rPr lang="sl-SI" sz="2800" dirty="0" smtClean="0">
                <a:cs typeface="Times New Roman" panose="02020603050405020304" pitchFamily="18" charset="0"/>
              </a:rPr>
              <a:t>domov/na parkirišče šole: cca </a:t>
            </a:r>
            <a:r>
              <a:rPr lang="sl-SI" sz="2800" b="1" dirty="0" smtClean="0">
                <a:cs typeface="Times New Roman" panose="02020603050405020304" pitchFamily="18" charset="0"/>
              </a:rPr>
              <a:t>00:30-01:00h (sobota/nedelja)</a:t>
            </a:r>
            <a:endParaRPr lang="sl-SI" sz="2800" b="1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E1A9D745-ECDC-BBC3-03EF-DB7A4B78A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1" t="5343" r="5281" b="13995"/>
          <a:stretch/>
        </p:blipFill>
        <p:spPr>
          <a:xfrm>
            <a:off x="9395711" y="512592"/>
            <a:ext cx="2177324" cy="2491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No descript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47" y="3985392"/>
            <a:ext cx="3207876" cy="240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lika 15" descr="Budget European Carrier EasyJet Gets Into the Long-Haul Flight Game | Condé  Nast Travele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4" b="20629"/>
          <a:stretch/>
        </p:blipFill>
        <p:spPr bwMode="auto">
          <a:xfrm>
            <a:off x="5759819" y="4403025"/>
            <a:ext cx="3635892" cy="15706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80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o description availa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t="18076"/>
          <a:stretch/>
        </p:blipFill>
        <p:spPr bwMode="auto">
          <a:xfrm>
            <a:off x="5871021" y="1236685"/>
            <a:ext cx="2286336" cy="20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4469" y="357051"/>
            <a:ext cx="10750731" cy="1079863"/>
          </a:xfrm>
        </p:spPr>
        <p:txBody>
          <a:bodyPr/>
          <a:lstStyle/>
          <a:p>
            <a:pPr algn="ctr"/>
            <a:r>
              <a:rPr lang="sl-SI" b="1" dirty="0" smtClean="0"/>
              <a:t>Kaj se bo dogajalo na Cipru?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44137" y="1210491"/>
            <a:ext cx="10681063" cy="4824549"/>
          </a:xfrm>
        </p:spPr>
        <p:txBody>
          <a:bodyPr>
            <a:normAutofit fontScale="92500" lnSpcReduction="10000"/>
          </a:bodyPr>
          <a:lstStyle/>
          <a:p>
            <a:r>
              <a:rPr lang="sl-SI" sz="2800" b="1" dirty="0" smtClean="0"/>
              <a:t>Druženje</a:t>
            </a:r>
            <a:r>
              <a:rPr lang="sl-SI" sz="2800" dirty="0" smtClean="0"/>
              <a:t> s ciprskimi učenci </a:t>
            </a:r>
          </a:p>
          <a:p>
            <a:r>
              <a:rPr lang="sl-SI" sz="2800" b="1" dirty="0" smtClean="0"/>
              <a:t>Aktivnosti</a:t>
            </a:r>
            <a:r>
              <a:rPr lang="sl-SI" sz="2800" dirty="0" smtClean="0"/>
              <a:t> na njihovi šoli</a:t>
            </a:r>
          </a:p>
          <a:p>
            <a:r>
              <a:rPr lang="sl-SI" sz="2800" b="1" dirty="0" smtClean="0"/>
              <a:t>Predstavitev</a:t>
            </a:r>
            <a:r>
              <a:rPr lang="sl-SI" sz="2800" dirty="0" smtClean="0"/>
              <a:t> naše šole/mesta/države… </a:t>
            </a:r>
          </a:p>
          <a:p>
            <a:r>
              <a:rPr lang="sl-SI" sz="2800" b="1" dirty="0" smtClean="0"/>
              <a:t>Izleti</a:t>
            </a:r>
            <a:r>
              <a:rPr lang="sl-SI" sz="2800" dirty="0" smtClean="0"/>
              <a:t> in </a:t>
            </a:r>
            <a:r>
              <a:rPr lang="sl-SI" sz="2800" b="1" dirty="0" smtClean="0"/>
              <a:t>ogledi znamenitosti </a:t>
            </a:r>
          </a:p>
          <a:p>
            <a:pPr marL="0" indent="0">
              <a:buNone/>
            </a:pPr>
            <a:r>
              <a:rPr lang="sl-SI" sz="2800" b="1" dirty="0" smtClean="0"/>
              <a:t>(</a:t>
            </a:r>
            <a:r>
              <a:rPr lang="sl-SI" sz="2800" b="1" dirty="0" err="1" smtClean="0"/>
              <a:t>Nicosia</a:t>
            </a:r>
            <a:r>
              <a:rPr lang="sl-SI" sz="2800" b="1" dirty="0" smtClean="0"/>
              <a:t>, Cape Greco, </a:t>
            </a:r>
            <a:r>
              <a:rPr lang="sl-SI" sz="2800" b="1" dirty="0" err="1" smtClean="0"/>
              <a:t>Larnaka</a:t>
            </a:r>
            <a:r>
              <a:rPr lang="sl-SI" sz="2800" b="1" dirty="0" smtClean="0"/>
              <a:t>, </a:t>
            </a:r>
            <a:r>
              <a:rPr lang="sl-SI" sz="2800" b="1" dirty="0" err="1" smtClean="0"/>
              <a:t>Lefkara</a:t>
            </a:r>
            <a:r>
              <a:rPr lang="sl-SI" sz="2800" b="1" dirty="0" smtClean="0"/>
              <a:t>…)</a:t>
            </a:r>
          </a:p>
          <a:p>
            <a:r>
              <a:rPr lang="sl-SI" sz="2800" b="1" dirty="0" smtClean="0"/>
              <a:t>Prosti čas</a:t>
            </a:r>
          </a:p>
          <a:p>
            <a:pPr marL="0" indent="0">
              <a:buNone/>
            </a:pPr>
            <a:endParaRPr lang="sl-SI" sz="2800" b="1" dirty="0" smtClean="0"/>
          </a:p>
          <a:p>
            <a:pPr marL="0" indent="0">
              <a:buNone/>
            </a:pPr>
            <a:r>
              <a:rPr lang="sl-SI" sz="2800" dirty="0" smtClean="0"/>
              <a:t>Kakšna bo hrana?       odlična </a:t>
            </a:r>
            <a:r>
              <a:rPr lang="sl-SI" sz="2800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sl-SI" sz="2800" dirty="0" smtClean="0">
                <a:sym typeface="Wingdings" panose="05000000000000000000" pitchFamily="2" charset="2"/>
              </a:rPr>
              <a:t>Kje bomo spali?      v apartmajih </a:t>
            </a:r>
          </a:p>
          <a:p>
            <a:pPr marL="0" indent="0">
              <a:buNone/>
            </a:pPr>
            <a:r>
              <a:rPr lang="sl-SI" sz="2800" dirty="0" smtClean="0">
                <a:sym typeface="Wingdings" panose="05000000000000000000" pitchFamily="2" charset="2"/>
              </a:rPr>
              <a:t>Kako se bomo imeli?      nepozabno!</a:t>
            </a:r>
            <a:endParaRPr lang="sl-SI" sz="2800" dirty="0" smtClean="0"/>
          </a:p>
          <a:p>
            <a:endParaRPr lang="sl-SI" sz="2800" dirty="0" smtClean="0"/>
          </a:p>
          <a:p>
            <a:endParaRPr lang="sl-SI" dirty="0"/>
          </a:p>
        </p:txBody>
      </p:sp>
      <p:sp>
        <p:nvSpPr>
          <p:cNvPr id="6" name="Desna puščica 5"/>
          <p:cNvSpPr/>
          <p:nvPr/>
        </p:nvSpPr>
        <p:spPr>
          <a:xfrm>
            <a:off x="2941152" y="4701328"/>
            <a:ext cx="313508" cy="947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7" name="Desna puščica 6"/>
          <p:cNvSpPr/>
          <p:nvPr/>
        </p:nvSpPr>
        <p:spPr>
          <a:xfrm>
            <a:off x="2698149" y="5187387"/>
            <a:ext cx="313508" cy="947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8" name="Desna puščica 7"/>
          <p:cNvSpPr/>
          <p:nvPr/>
        </p:nvSpPr>
        <p:spPr>
          <a:xfrm>
            <a:off x="3333458" y="5616811"/>
            <a:ext cx="313508" cy="947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9" name="Slika 8" descr="emoticons | Смайлики, Смешные смайлики, Веселые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972" y="5322674"/>
            <a:ext cx="1064540" cy="942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City Guide of Larnac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518" y="3833950"/>
            <a:ext cx="3321740" cy="2227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Blue Lagoon - All You Need to Know BEFORE You Go (with Photos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2"/>
          <a:stretch/>
        </p:blipFill>
        <p:spPr bwMode="auto">
          <a:xfrm>
            <a:off x="8372482" y="1236685"/>
            <a:ext cx="3382059" cy="223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lika 13" descr="C:\Users\Melita\AppData\Local\Microsoft\Windows\INetCache\Content.MSO\93F64771.tmp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9" b="26453"/>
          <a:stretch/>
        </p:blipFill>
        <p:spPr bwMode="auto">
          <a:xfrm>
            <a:off x="5785197" y="3520240"/>
            <a:ext cx="1744980" cy="1714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01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57052"/>
            <a:ext cx="10058400" cy="905692"/>
          </a:xfrm>
        </p:spPr>
        <p:txBody>
          <a:bodyPr>
            <a:normAutofit/>
          </a:bodyPr>
          <a:lstStyle/>
          <a:p>
            <a:pPr algn="ctr"/>
            <a:r>
              <a:rPr lang="sl-SI" b="1" dirty="0" smtClean="0"/>
              <a:t>Apartmaji</a:t>
            </a:r>
            <a:endParaRPr lang="sl-SI" b="1" dirty="0"/>
          </a:p>
        </p:txBody>
      </p:sp>
      <p:pic>
        <p:nvPicPr>
          <p:cNvPr id="15" name="Slika 14" descr="Fotografija sobe Apartma z 2 spalnicama in pogledom na morje (6 odraslih) št.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57052"/>
            <a:ext cx="4016284" cy="28912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6" name="Slika 15" descr="Fotografija sobe Apartma z 2 spalnicama in pogledom na morje (6 odraslih) št.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782655"/>
            <a:ext cx="3851865" cy="2770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lika 16" descr="Fotografija sobe Apartma z 2 spalnicama in pogledom na morje (6 odraslih) št.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184" y="3988559"/>
            <a:ext cx="3786639" cy="256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lika 17" descr="Fotografija sobe Apartma z 2 spalnicama in pogledom na morje (6 odraslih) št.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366" y="1272060"/>
            <a:ext cx="3466514" cy="251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lika 18" descr="Fotografija v galeriji te nastanitv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748" y="623873"/>
            <a:ext cx="3921037" cy="2620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lika 19" descr="Fotografija v galeriji te nastanitv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42" y="3782655"/>
            <a:ext cx="3594543" cy="2690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3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60485"/>
            <a:ext cx="10058400" cy="729761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/>
              <a:t>Kaj bomo vzeli s sabo?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69277" y="1019907"/>
            <a:ext cx="11456377" cy="5477607"/>
          </a:xfrm>
        </p:spPr>
        <p:txBody>
          <a:bodyPr>
            <a:normAutofit/>
          </a:bodyPr>
          <a:lstStyle/>
          <a:p>
            <a:r>
              <a:rPr lang="sl-SI" sz="2800" dirty="0" smtClean="0"/>
              <a:t>Dokument (veljavnost!)</a:t>
            </a:r>
          </a:p>
          <a:p>
            <a:r>
              <a:rPr lang="sl-SI" sz="2800" dirty="0" smtClean="0"/>
              <a:t>Denarnica (</a:t>
            </a:r>
            <a:r>
              <a:rPr lang="sl-SI" sz="2800" dirty="0" err="1" smtClean="0"/>
              <a:t>max</a:t>
            </a:r>
            <a:r>
              <a:rPr lang="sl-SI" sz="2800" dirty="0" smtClean="0"/>
              <a:t> 30 EUR)</a:t>
            </a:r>
          </a:p>
          <a:p>
            <a:r>
              <a:rPr lang="sl-SI" sz="2800" dirty="0" smtClean="0"/>
              <a:t>Kovček (mali: </a:t>
            </a:r>
            <a:r>
              <a:rPr lang="sl-SI" sz="2800" b="1" dirty="0" smtClean="0">
                <a:solidFill>
                  <a:srgbClr val="FF0000"/>
                </a:solidFill>
              </a:rPr>
              <a:t>56x45x25cm</a:t>
            </a:r>
            <a:r>
              <a:rPr lang="sl-SI" sz="2800" dirty="0" smtClean="0"/>
              <a:t>/15 </a:t>
            </a:r>
            <a:r>
              <a:rPr lang="sl-SI" sz="2800" dirty="0"/>
              <a:t>kg)</a:t>
            </a:r>
          </a:p>
          <a:p>
            <a:r>
              <a:rPr lang="sl-SI" sz="2800" dirty="0" smtClean="0"/>
              <a:t>Nahrbtnik (45x36x20cm)</a:t>
            </a:r>
          </a:p>
          <a:p>
            <a:r>
              <a:rPr lang="sl-SI" sz="2800" dirty="0" smtClean="0"/>
              <a:t>Zdravstveno zavarovanje (evropska kartica </a:t>
            </a:r>
            <a:r>
              <a:rPr lang="sl-SI" sz="2800" dirty="0" err="1" smtClean="0"/>
              <a:t>zdr</a:t>
            </a:r>
            <a:r>
              <a:rPr lang="sl-SI" sz="2800" dirty="0" smtClean="0"/>
              <a:t>. zavarovanja/</a:t>
            </a:r>
            <a:r>
              <a:rPr lang="sl-SI" sz="2800" dirty="0" err="1" smtClean="0"/>
              <a:t>zdr</a:t>
            </a:r>
            <a:r>
              <a:rPr lang="sl-SI" sz="2800" dirty="0" smtClean="0"/>
              <a:t>. zavarovanje za tujino - EU)</a:t>
            </a:r>
          </a:p>
          <a:p>
            <a:pPr marL="0" indent="0">
              <a:buNone/>
            </a:pPr>
            <a:endParaRPr lang="sl-SI" sz="2800" dirty="0"/>
          </a:p>
        </p:txBody>
      </p:sp>
      <p:sp>
        <p:nvSpPr>
          <p:cNvPr id="4" name="AutoShape 2" descr="Hand baggage allowed on the airplane | TAP Air Portug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6" descr="Hand baggage allowed on the airplane | TAP Air Portug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2" name="Picture 8" descr="The legs and arms of a passenger, sitting in an airplane seat, in an illuminated environment. The passenger is accommodating a blue backpack under the front sea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238" y="4103345"/>
            <a:ext cx="3212416" cy="192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 descr="C:\Users\Melita\AppData\Local\Microsoft\Windows\INetCache\Content.MSO\48B29374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378" y="1262576"/>
            <a:ext cx="230886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11" descr="C:\Users\Melita\AppData\Local\Microsoft\Windows\INetCache\Content.MSO\D85A6DA2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608" y="1380686"/>
            <a:ext cx="2621280" cy="174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12" descr="The 15 Best Carry-on Luggage of 2023 | Tested by Travel + Leisure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t="5556" r="5026" b="1190"/>
          <a:stretch/>
        </p:blipFill>
        <p:spPr bwMode="auto">
          <a:xfrm>
            <a:off x="5608156" y="4103345"/>
            <a:ext cx="2738218" cy="2080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2" name="Picture 4" descr="Bag ic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6089" r="8314" b="7613"/>
          <a:stretch/>
        </p:blipFill>
        <p:spPr bwMode="auto">
          <a:xfrm>
            <a:off x="514346" y="4282291"/>
            <a:ext cx="2225999" cy="218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rge overhead ba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356" r="5766" b="2706"/>
          <a:stretch/>
        </p:blipFill>
        <p:spPr bwMode="auto">
          <a:xfrm>
            <a:off x="2885415" y="3675184"/>
            <a:ext cx="2501432" cy="279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5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60485"/>
            <a:ext cx="10058400" cy="729761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/>
              <a:t>Kaj bomo vzeli s sabo?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69277" y="1019907"/>
            <a:ext cx="11456377" cy="5477607"/>
          </a:xfrm>
        </p:spPr>
        <p:txBody>
          <a:bodyPr>
            <a:normAutofit/>
          </a:bodyPr>
          <a:lstStyle/>
          <a:p>
            <a:r>
              <a:rPr lang="sl-SI" sz="2800" dirty="0" smtClean="0"/>
              <a:t>Tekočine </a:t>
            </a:r>
            <a:r>
              <a:rPr lang="sl-SI" sz="2800" dirty="0"/>
              <a:t>do </a:t>
            </a:r>
            <a:r>
              <a:rPr lang="sl-SI" sz="2800" dirty="0" smtClean="0"/>
              <a:t>100ml v </a:t>
            </a:r>
            <a:r>
              <a:rPr lang="sl-SI" sz="2800" dirty="0" err="1" smtClean="0"/>
              <a:t>zip</a:t>
            </a:r>
            <a:r>
              <a:rPr lang="sl-SI" sz="2800" dirty="0" smtClean="0"/>
              <a:t> vrečki (v nahrbtniku) </a:t>
            </a:r>
          </a:p>
          <a:p>
            <a:r>
              <a:rPr lang="sl-SI" sz="2800" dirty="0" smtClean="0"/>
              <a:t>Zdravila (tekoča zdravila v vrečki, ostala zdravila v nahrbtniku ali kovčku)</a:t>
            </a:r>
          </a:p>
          <a:p>
            <a:r>
              <a:rPr lang="sl-SI" sz="2800" dirty="0" smtClean="0"/>
              <a:t>Ostalo – glej seznam stvari</a:t>
            </a:r>
          </a:p>
          <a:p>
            <a:r>
              <a:rPr lang="sl-SI" sz="2800" dirty="0" smtClean="0"/>
              <a:t>Prepovedani predmeti: škarjice, ostre pilice za nohte…!</a:t>
            </a:r>
            <a:endParaRPr lang="sl-SI" sz="2800" dirty="0"/>
          </a:p>
          <a:p>
            <a:pPr marL="0" indent="0">
              <a:buNone/>
            </a:pPr>
            <a:endParaRPr lang="sl-SI" sz="2800" dirty="0"/>
          </a:p>
        </p:txBody>
      </p:sp>
      <p:sp>
        <p:nvSpPr>
          <p:cNvPr id="4" name="AutoShape 2" descr="Hand baggage allowed on the airplane | TAP Air Portug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6" descr="Hand baggage allowed on the airplane | TAP Air Portug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74" name="Picture 2" descr="6 X Airport Security Hand Luggage Liquid Bags : Amazon.co.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460" y="2132132"/>
            <a:ext cx="3446233" cy="420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lika 13" descr="Packing Tips for packing a family in one suitcase ⋆ Exploring Domesticity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r="14683" b="2293"/>
          <a:stretch/>
        </p:blipFill>
        <p:spPr bwMode="auto">
          <a:xfrm>
            <a:off x="3763108" y="3297114"/>
            <a:ext cx="3801345" cy="30377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Slika 17" descr="Restricted Items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/>
          <a:stretch/>
        </p:blipFill>
        <p:spPr bwMode="auto">
          <a:xfrm>
            <a:off x="911811" y="3305908"/>
            <a:ext cx="2308763" cy="30289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46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96240"/>
            <a:ext cx="745236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lo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Milo</Template>
  <TotalTime>978</TotalTime>
  <Words>391</Words>
  <Application>Microsoft Office PowerPoint</Application>
  <PresentationFormat>Širokozaslonsko</PresentationFormat>
  <Paragraphs>58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Garamond</vt:lpstr>
      <vt:lpstr>Times New Roman</vt:lpstr>
      <vt:lpstr>Wingdings</vt:lpstr>
      <vt:lpstr>Milo</vt:lpstr>
      <vt:lpstr>PowerPointova predstavitev</vt:lpstr>
      <vt:lpstr>Obisk Cipra</vt:lpstr>
      <vt:lpstr>Pot na Ciper</vt:lpstr>
      <vt:lpstr>Pot domov</vt:lpstr>
      <vt:lpstr>Kaj se bo dogajalo na Cipru?</vt:lpstr>
      <vt:lpstr>Apartmaji</vt:lpstr>
      <vt:lpstr>Kaj bomo vzeli s sabo?</vt:lpstr>
      <vt:lpstr>Kaj bomo vzeli s sabo?</vt:lpstr>
      <vt:lpstr>PowerPointova predstavitev</vt:lpstr>
      <vt:lpstr>   Ευχαριστώ!  (Efharistó)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krilih raznolikosti On the wings of diversity  1. 10. 2022–31. 3. 2024  koordinatorica projekta: Melita Škrlec članica projektnega tima: Tadeja Savski</dc:title>
  <dc:creator>Tadeja Savski</dc:creator>
  <cp:lastModifiedBy>Predavatelj</cp:lastModifiedBy>
  <cp:revision>110</cp:revision>
  <dcterms:created xsi:type="dcterms:W3CDTF">2022-08-25T17:43:37Z</dcterms:created>
  <dcterms:modified xsi:type="dcterms:W3CDTF">2023-09-26T09:37:44Z</dcterms:modified>
</cp:coreProperties>
</file>